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0" r:id="rId5"/>
    <p:sldId id="257" r:id="rId6"/>
    <p:sldId id="258" r:id="rId7"/>
    <p:sldId id="266" r:id="rId8"/>
    <p:sldId id="259" r:id="rId9"/>
    <p:sldId id="262" r:id="rId10"/>
    <p:sldId id="263" r:id="rId11"/>
    <p:sldId id="261" r:id="rId12"/>
    <p:sldId id="264" r:id="rId13"/>
    <p:sldId id="269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t soni" initials="as" lastIdx="1" clrIdx="0">
    <p:extLst>
      <p:ext uri="{19B8F6BF-5375-455C-9EA6-DF929625EA0E}">
        <p15:presenceInfo xmlns:p15="http://schemas.microsoft.com/office/powerpoint/2012/main" userId="dd7216417699f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10T12:57:46.928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500F-943D-6D68-760F-6D348300A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6D042-A759-95CC-CC1B-16CBB9133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4FCBF-2FC9-F32E-60A7-F54B7CB8A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92DF5-6331-A253-5BE2-19B406AD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F9668-1B0A-4A8E-2A74-DCA7435E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272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3638-C0E0-FB1A-7536-6C6C8B3C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9F43C-4569-4A86-6857-40E317CB3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1F20-49CB-60CE-13CB-0CEB53E9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E702E-C242-2BFD-6F84-531B9357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C8449-296D-9135-527E-48E1F3E0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0947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8416E-E245-434B-E347-628C91333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4CD5D-30AC-1704-3F12-E1CB348E6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AFA0-DE67-37A0-6702-8BA17EF0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B8AB8-C414-569F-D4C2-78921BDE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2E3C-3F52-A953-F269-3E2A5274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101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5BB8-35A3-E646-5224-0F1B1CD3E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3FC5B-B0BB-583A-6307-9C73D6664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F5E3A-1AB1-25CF-0694-CFA4C0BF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E4CB8-4FF9-0381-424A-BD364B18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1E851-9F3A-1FAF-6EB2-3D75C74F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307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A4AD-9490-BD2A-C094-F1B35E93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A2468-D500-3E97-4946-6BFF067A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A69D6-921D-E1F8-95D2-FEB08B4A4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D3AD-CC22-9F34-7BDF-C28DFB4E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7FEAE-CB1F-53C8-66D4-257BD786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390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8AFC-DF43-49CF-BAAE-14482EB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3C405-A591-90C8-6818-D3F8EB2AC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780C2-2B40-7D7D-2419-38DD83222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B3BD3-5448-B122-A7AD-8F6A1EFA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A8A9D-E9A3-16F6-EE17-64836DAD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C5100-4E74-7779-D0DF-1AB26503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4831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5BA3-8B92-D659-DDF0-4F3C5981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D41E9-C5CF-C82E-42DF-D8CA259B2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0B3C1-3027-327C-A856-1E370C069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ADABF-F775-A7DC-D43D-5A08B9193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3777D-7B19-050B-39F7-B187541FE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16577-9F02-C92A-4539-4824A08FA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4507C7-E973-A6B6-7FF1-E0019C421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EA186-A200-D06B-74EF-F1EE37F1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51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0D5F-0C6B-246A-61AC-3D7188B9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AD8AE-3BAC-6092-FB0C-DB2A3B93E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99278-82F6-7BE4-DB12-088396AD8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2842F-70A1-67CA-F8F9-79F0C128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859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3DE58-0DF6-108F-B5C9-0F6D08D0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F09DC9-FDF5-0A68-7C12-AB1A504A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75307-A288-CC85-D13F-0BF4100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069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B9A72-28B6-E2A0-1202-AFBC70D0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6BE6-C483-FD2C-1599-ED709353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AE8B6-7C53-7810-1C54-B1DAA42CC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EB824-EB53-B9C6-67F6-2385988B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972EC-2879-39AE-A4FC-D71B6982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86D82-C633-5D18-38AE-58ED0C97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690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42BB-0629-FC73-EFAA-891DBAA8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192061-6588-0171-7EAD-A5FF3D634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AD81-0E7A-DD29-292F-CF2D40792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A9972-8DF0-6089-20FB-D870C9B3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67DA0-012B-7AA1-39C9-DC186CB9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877CC-DB0F-1E36-C29D-43BE09BCE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242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EC408-377F-641E-4579-48125D23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BBD0-8928-7F02-ACB5-9A5EB8AB1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F9F17-12A4-03C3-22C4-9481DAB43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AADE1-19DD-43C2-A316-39E830AB85B3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93863-EFD9-C2A9-6263-6C7DE144D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A0B4B-DD6B-8C78-DE4D-C5715C380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7CE58-E741-4B63-8E04-F37D9CD16F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39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hyperlink" Target="https://play.google.com/store/apps/details?id=com.CubeDots.RahejaImperia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webp"/><Relationship Id="rId4" Type="http://schemas.openxmlformats.org/officeDocument/2006/relationships/image" Target="../media/image21.web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ebp"/><Relationship Id="rId2" Type="http://schemas.openxmlformats.org/officeDocument/2006/relationships/hyperlink" Target="https://www.quytech.com/case-study/fantasy-sports-betting-app.php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hyperlink" Target="https://play.google.com/store/apps/details?id=com.threemonkeygames.MonkeyDozer&amp;hl=en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webp"/><Relationship Id="rId4" Type="http://schemas.openxmlformats.org/officeDocument/2006/relationships/image" Target="../media/image6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hyperlink" Target="https://play.google.com/store/apps/details?id=com.game.realeuro.trainsimulator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hyperlink" Target="https://play.google.com/store/apps/details?id=com.aaryavarta.namaste.englan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webp"/><Relationship Id="rId4" Type="http://schemas.openxmlformats.org/officeDocument/2006/relationships/image" Target="../media/image10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hyperlink" Target="https://play.google.com/store/apps/details?id=com.firstcry.playbees.learn.grow.kids.preschool.toddler.numbers.abc.rhymes.games.stories.books&amp;hl=en_IN&amp;gl=U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web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hyperlink" Target="https://play.google.com/store/apps/details?id=com.nbi.xan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A69A-8BB6-20A0-1EDF-9A704BED9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4659" y="2518802"/>
            <a:ext cx="8695765" cy="9101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Presentation On 3D/2D Games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0C87E-BA4C-331E-55EB-7BCC4AD51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553" y="4972145"/>
            <a:ext cx="5414682" cy="1165412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Name –Amit Soni</a:t>
            </a:r>
          </a:p>
          <a:p>
            <a:pPr algn="l"/>
            <a:r>
              <a:rPr lang="en-US" sz="1800" dirty="0"/>
              <a:t>Experience – 7 years</a:t>
            </a:r>
          </a:p>
          <a:p>
            <a:pPr algn="l"/>
            <a:r>
              <a:rPr lang="en-US" sz="1800" dirty="0"/>
              <a:t>Skills – Unity 3D/2D, J2ME, Cocos2DX Game Engine</a:t>
            </a:r>
            <a:endParaRPr lang="en-I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03526-740F-65B0-65FB-553745ABEC93}"/>
              </a:ext>
            </a:extLst>
          </p:cNvPr>
          <p:cNvSpPr txBox="1"/>
          <p:nvPr/>
        </p:nvSpPr>
        <p:spPr>
          <a:xfrm>
            <a:off x="367553" y="4448925"/>
            <a:ext cx="58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79827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8D6F2-F526-97CC-EEAA-A6033524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C00000"/>
                </a:solidFill>
                <a:effectLst/>
                <a:latin typeface="Google Sans Display"/>
              </a:rPr>
              <a:t>Raheja Imperia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03ADF-193C-51CF-126B-271D74D0E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6518" y="1954261"/>
            <a:ext cx="5643282" cy="4222702"/>
          </a:xfrm>
        </p:spPr>
        <p:txBody>
          <a:bodyPr>
            <a:normAutofit/>
          </a:bodyPr>
          <a:lstStyle/>
          <a:p>
            <a:r>
              <a:rPr lang="en-US" sz="1800" b="0" i="0" dirty="0">
                <a:effectLst/>
                <a:latin typeface="Roboto" panose="02000000000000000000" pitchFamily="2" charset="0"/>
              </a:rPr>
              <a:t>Raheja Imperia located in Lower Parel is developed by the Raheja Universal group</a:t>
            </a:r>
            <a:r>
              <a:rPr lang="en-US" sz="1800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US" sz="1800" b="0" i="0" dirty="0">
                <a:effectLst/>
                <a:latin typeface="Roboto" panose="02000000000000000000" pitchFamily="2" charset="0"/>
              </a:rPr>
              <a:t>The newly launched residential community has 3, 4 and 5BHK apartments.</a:t>
            </a:r>
          </a:p>
          <a:p>
            <a:r>
              <a:rPr lang="en-US" sz="1800" b="0" i="0" dirty="0">
                <a:effectLst/>
                <a:latin typeface="Roboto" panose="02000000000000000000" pitchFamily="2" charset="0"/>
              </a:rPr>
              <a:t>The number of units available is 208 and the amenities such as gymnasium, swimming pool and garden are offered for the relaxation of the home owners.</a:t>
            </a:r>
          </a:p>
          <a:p>
            <a:r>
              <a:rPr lang="en-IN" sz="1800" dirty="0">
                <a:hlinkClick r:id="rId2"/>
              </a:rPr>
              <a:t>https://play.google.com/store/apps/details?id=com.CubeDots.RahejaImperia</a:t>
            </a:r>
            <a:endParaRPr lang="en-IN" sz="1800" dirty="0"/>
          </a:p>
          <a:p>
            <a:r>
              <a:rPr lang="en-IN" sz="1800" dirty="0"/>
              <a:t>Worked on Walk Through in all </a:t>
            </a:r>
            <a:r>
              <a:rPr lang="en-IN" sz="1800" dirty="0" err="1"/>
              <a:t>enviorment</a:t>
            </a:r>
            <a:r>
              <a:rPr lang="en-IN" sz="18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CD46FC-2EFB-EA5D-81EC-0D31B72503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1553"/>
            <a:ext cx="5181600" cy="213962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963FB9-38A5-B0D0-6271-C6D6D7BB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324660"/>
            <a:ext cx="5181599" cy="1978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2ADE4A-1321-46E7-E8D9-BE085AF7E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4386543"/>
            <a:ext cx="5181599" cy="225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37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E7F6-6E21-4584-8BEE-C83D8BA7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C00000"/>
                </a:solidFill>
                <a:effectLst/>
                <a:latin typeface="Inter"/>
              </a:rPr>
              <a:t>Jumbo Game</a:t>
            </a:r>
            <a:br>
              <a:rPr lang="en-IN" b="1" i="0" dirty="0">
                <a:solidFill>
                  <a:srgbClr val="212529"/>
                </a:solidFill>
                <a:effectLst/>
                <a:latin typeface="Inter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A25A-79E9-FD8B-80EA-D47B2698D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25270"/>
            <a:ext cx="5181600" cy="1541929"/>
          </a:xfrm>
        </p:spPr>
        <p:txBody>
          <a:bodyPr/>
          <a:lstStyle/>
          <a:p>
            <a:r>
              <a:rPr lang="en-US" sz="1800" b="0" i="0" dirty="0">
                <a:solidFill>
                  <a:srgbClr val="212529"/>
                </a:solidFill>
                <a:effectLst/>
                <a:latin typeface="Inter"/>
              </a:rPr>
              <a:t>A Multiple-Gaming Experience in One Place</a:t>
            </a:r>
          </a:p>
          <a:p>
            <a:r>
              <a:rPr lang="en-IN" sz="1800" dirty="0">
                <a:hlinkClick r:id="rId2"/>
              </a:rPr>
              <a:t>https://www.quytech.com/case-study/fantasy-sports-betting-app.php</a:t>
            </a:r>
            <a:endParaRPr lang="en-IN" sz="1800" dirty="0"/>
          </a:p>
          <a:p>
            <a:r>
              <a:rPr lang="en-IN" sz="1800" dirty="0"/>
              <a:t>Worked On API’s</a:t>
            </a:r>
          </a:p>
          <a:p>
            <a:endParaRPr lang="en-IN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8EF896-CCBE-A3B1-F674-03880F1B19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86" y="546847"/>
            <a:ext cx="6345898" cy="5865801"/>
          </a:xfrm>
        </p:spPr>
      </p:pic>
    </p:spTree>
    <p:extLst>
      <p:ext uri="{BB962C8B-B14F-4D97-AF65-F5344CB8AC3E}">
        <p14:creationId xmlns:p14="http://schemas.microsoft.com/office/powerpoint/2010/main" val="378492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C952-3FB1-E682-E8A7-404C9999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PS Technology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039F-73DB-AEEB-BBD8-0BE953E93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It’s a Train Simulation for Locomotive engineers to build there memory muscles.</a:t>
            </a:r>
          </a:p>
          <a:p>
            <a:r>
              <a:rPr lang="en-US" sz="1800" dirty="0"/>
              <a:t>Based on Windows Form / Unity / C++ / Graphics Library / Hardware Device Which is called Sim.</a:t>
            </a:r>
            <a:endParaRPr lang="en-IN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0A9182-A77E-662E-9476-CE858FA83F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88" y="3523130"/>
            <a:ext cx="2635624" cy="326578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216E8-6C2D-0733-0946-7FCB8B9F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3" y="3523130"/>
            <a:ext cx="489204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639545-34AC-6253-613F-F8085981C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67" y="163213"/>
            <a:ext cx="5628152" cy="32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4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C952-3FB1-E682-E8A7-404C9999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039F-73DB-AEEB-BBD8-0BE953E93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It’s a Train Simulation for Locomotive engineers to build there memory muscles.</a:t>
            </a:r>
          </a:p>
          <a:p>
            <a:r>
              <a:rPr lang="en-US" sz="1800" dirty="0"/>
              <a:t>Based on Windows Form / Unity / C++ / Graphics Library / Hardware Device Which is called Sim.</a:t>
            </a:r>
            <a:endParaRPr lang="en-IN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0A9182-A77E-662E-9476-CE858FA83F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88" y="3523130"/>
            <a:ext cx="2635624" cy="326578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216E8-6C2D-0733-0946-7FCB8B9F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3" y="3523130"/>
            <a:ext cx="489204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639545-34AC-6253-613F-F8085981C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67" y="163213"/>
            <a:ext cx="5628152" cy="32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0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C952-3FB1-E682-E8A7-404C9999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Roulette Casino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039F-73DB-AEEB-BBD8-0BE953E93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It’s a real-time 3D multiplayer Game on a single table thousands of people can play this game.</a:t>
            </a:r>
          </a:p>
          <a:p>
            <a:r>
              <a:rPr lang="en-US" sz="1800" dirty="0"/>
              <a:t>Based on Unity / C# / PHP Backend / For Android Mobiles.</a:t>
            </a:r>
          </a:p>
          <a:p>
            <a:r>
              <a:rPr lang="en-US" sz="1800" dirty="0"/>
              <a:t>Link: Not available.</a:t>
            </a:r>
            <a:endParaRPr lang="en-IN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E0C247-B261-9BF0-6733-4F5652F814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064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3E38-DB9A-91DF-8627-260C607E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212" y="2839384"/>
            <a:ext cx="10515600" cy="1325563"/>
          </a:xfrm>
        </p:spPr>
        <p:txBody>
          <a:bodyPr/>
          <a:lstStyle/>
          <a:p>
            <a:r>
              <a:rPr lang="en-US" dirty="0"/>
              <a:t>				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0B097-CC5F-B194-4F1A-8E16CCECB696}"/>
              </a:ext>
            </a:extLst>
          </p:cNvPr>
          <p:cNvSpPr txBox="1"/>
          <p:nvPr/>
        </p:nvSpPr>
        <p:spPr>
          <a:xfrm>
            <a:off x="2895600" y="2839384"/>
            <a:ext cx="6028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300" dirty="0">
                <a:solidFill>
                  <a:srgbClr val="FF0000"/>
                </a:solidFill>
              </a:rPr>
              <a:t>THANK YOU</a:t>
            </a:r>
            <a:r>
              <a:rPr lang="en-US" sz="4400" b="1" spc="300" dirty="0">
                <a:solidFill>
                  <a:srgbClr val="FF0000"/>
                </a:solidFill>
              </a:rPr>
              <a:t> </a:t>
            </a:r>
            <a:endParaRPr lang="en-IN" sz="4400" b="1" spc="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0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144C-28FB-6328-360F-73A7C008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Hit N Win Cricket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A512B-C3AD-0284-1B38-4FB9470F9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612" y="2590800"/>
            <a:ext cx="5181600" cy="3335152"/>
          </a:xfrm>
        </p:spPr>
        <p:txBody>
          <a:bodyPr>
            <a:normAutofit/>
          </a:bodyPr>
          <a:lstStyle/>
          <a:p>
            <a:r>
              <a:rPr lang="en-US" sz="1800" dirty="0"/>
              <a:t>This game offers you the chance to bat always. You will have an auto generated score to chase always.</a:t>
            </a:r>
          </a:p>
          <a:p>
            <a:r>
              <a:rPr lang="en-US" sz="1800" dirty="0"/>
              <a:t>This game also allows you to choose both teams from the top cricket playing nations. You can choose number of overs from 3, 6, 9 and 12. Playing of the game is simple. </a:t>
            </a:r>
          </a:p>
          <a:p>
            <a:r>
              <a:rPr lang="en-US" sz="1800" dirty="0"/>
              <a:t>Worked on full game play [Cocos2DX].</a:t>
            </a:r>
            <a:endParaRPr lang="en-IN" sz="1800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16C96A7-2190-F5BF-BDC5-D762AE4BA5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10" y="3545426"/>
            <a:ext cx="5640144" cy="3312574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102C61-F780-D7E2-E9A2-5621BB65D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11" y="153242"/>
            <a:ext cx="5640144" cy="33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6EF7-4328-693E-3218-2A066ECB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Ramzan Cricket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6827D9-AD98-7F2A-2AD1-520C9B599F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88" y="217610"/>
            <a:ext cx="5181600" cy="309052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D9CBA0-664A-8353-688F-0F950E9C99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06" y="3414759"/>
            <a:ext cx="5181600" cy="322563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A97EC-4D09-E1FA-6B2D-70EC472C0874}"/>
              </a:ext>
            </a:extLst>
          </p:cNvPr>
          <p:cNvSpPr txBox="1"/>
          <p:nvPr/>
        </p:nvSpPr>
        <p:spPr>
          <a:xfrm>
            <a:off x="358588" y="2008094"/>
            <a:ext cx="55491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Ramzan Cricket is specially developed and designed for Ramadan festival. Experience a new format of fast cricket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selecting overs from 3/6/9/12 you will get an auto generated target to chase. Simple playing controls make the game easy and challenging. You can choose your favorite avatar from 8 different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hit timely you will get 6/4/3/2/1 runs if you missed the ball you might lose the wicket.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on Full Game Play. [Cocos2DX]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792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119B-FB1B-8EC6-F4E6-E8C402FF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chemeClr val="accent2">
                    <a:lumMod val="75000"/>
                  </a:schemeClr>
                </a:solidFill>
                <a:effectLst/>
                <a:latin typeface="Google Sans Display"/>
              </a:rPr>
              <a:t>Monkey Dozer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798D-02EA-BED9-6076-830DAC0B5C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effectLst/>
                <a:latin typeface="Roboto" panose="02000000000000000000" pitchFamily="2" charset="0"/>
              </a:rPr>
              <a:t>A classic coin pusher with a twist.</a:t>
            </a:r>
          </a:p>
          <a:p>
            <a:r>
              <a:rPr lang="en-US" sz="1800" b="0" i="0" dirty="0">
                <a:effectLst/>
                <a:latin typeface="Roboto" panose="02000000000000000000" pitchFamily="2" charset="0"/>
              </a:rPr>
              <a:t>Collect sets of 5 ninjas to collect trading cards from the 5 tribes of </a:t>
            </a:r>
            <a:r>
              <a:rPr lang="en-US" sz="1800" b="0" i="0" dirty="0" err="1">
                <a:effectLst/>
                <a:latin typeface="Roboto" panose="02000000000000000000" pitchFamily="2" charset="0"/>
              </a:rPr>
              <a:t>Boojabunga</a:t>
            </a:r>
            <a:r>
              <a:rPr lang="en-US" sz="1800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IN" sz="1800" dirty="0">
                <a:hlinkClick r:id="rId2"/>
              </a:rPr>
              <a:t>https://play.google.com/store/apps/details?id=com.threemonkeygames.MonkeyDozer&amp;hl=en</a:t>
            </a:r>
            <a:endParaRPr lang="en-IN" sz="1800" dirty="0"/>
          </a:p>
          <a:p>
            <a:r>
              <a:rPr lang="en-IN" sz="1800" dirty="0"/>
              <a:t>Worked on Game Play.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B990AD-FBF8-62DE-F717-BDE2D6367B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5" y="3704852"/>
            <a:ext cx="4750118" cy="278802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8013A6-1793-A5E3-24EA-60091680E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33" y="417885"/>
            <a:ext cx="4504767" cy="2815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2B8A11-711D-E3D0-E1A4-3157CF418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5" y="3794125"/>
            <a:ext cx="4276163" cy="267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2086-69E5-5AEB-7F39-E7548341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chemeClr val="accent2">
                    <a:lumMod val="75000"/>
                  </a:schemeClr>
                </a:solidFill>
                <a:effectLst/>
                <a:latin typeface="Google Sans Display"/>
              </a:rPr>
              <a:t>Real Euro Train </a:t>
            </a:r>
            <a:r>
              <a:rPr lang="en-IN" i="0" dirty="0">
                <a:solidFill>
                  <a:schemeClr val="accent2">
                    <a:lumMod val="75000"/>
                  </a:schemeClr>
                </a:solidFill>
                <a:effectLst/>
                <a:latin typeface="Google Sans Display"/>
              </a:rPr>
              <a:t>Simulator</a:t>
            </a:r>
            <a:r>
              <a:rPr lang="en-IN" b="0" i="0" dirty="0">
                <a:solidFill>
                  <a:schemeClr val="accent2">
                    <a:lumMod val="75000"/>
                  </a:schemeClr>
                </a:solidFill>
                <a:effectLst/>
                <a:latin typeface="Google Sans Display"/>
              </a:rPr>
              <a:t> - 3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2F2D-FD9D-E6C7-E9C6-F9BCFBC11D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i="0" dirty="0">
                <a:effectLst/>
                <a:latin typeface="Roboto" panose="020B0604020202020204" pitchFamily="2" charset="0"/>
              </a:rPr>
              <a:t>Real Euro Train Simulator</a:t>
            </a:r>
            <a:r>
              <a:rPr lang="en-US" sz="1800" b="0" i="0" dirty="0">
                <a:effectLst/>
                <a:latin typeface="Roboto" panose="020B0604020202020204" pitchFamily="2" charset="0"/>
              </a:rPr>
              <a:t> is free train driving games of 3D trains &amp; railroad simulation. Android game of high-speed trains &amp; real train driver experience and immediate track changing system.</a:t>
            </a:r>
          </a:p>
          <a:p>
            <a:r>
              <a:rPr lang="en-US" sz="1800" b="0" i="0" dirty="0">
                <a:effectLst/>
                <a:latin typeface="Roboto" panose="02000000000000000000" pitchFamily="2" charset="0"/>
              </a:rPr>
              <a:t>You can drive Bullet, Euro, Steam, Locomotive trains</a:t>
            </a:r>
          </a:p>
          <a:p>
            <a:r>
              <a:rPr lang="en-IN" sz="2000" dirty="0">
                <a:hlinkClick r:id="rId2"/>
              </a:rPr>
              <a:t>https://play.google.com/store/apps/details?id=com.game.realeuro.trainsimulator</a:t>
            </a:r>
            <a:endParaRPr lang="en-IN" sz="2000" dirty="0"/>
          </a:p>
          <a:p>
            <a:r>
              <a:rPr lang="en-IN" sz="2000" dirty="0"/>
              <a:t>Worked on Environment setup, UI and Game Play.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7EA47B-7FD0-9690-B100-5031996AF2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37" y="3429000"/>
            <a:ext cx="5181600" cy="3238500"/>
          </a:xfrm>
        </p:spPr>
      </p:pic>
    </p:spTree>
    <p:extLst>
      <p:ext uri="{BB962C8B-B14F-4D97-AF65-F5344CB8AC3E}">
        <p14:creationId xmlns:p14="http://schemas.microsoft.com/office/powerpoint/2010/main" val="181089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A50D-EDAD-9CB4-BC81-14CD50E1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chemeClr val="accent2">
                    <a:lumMod val="75000"/>
                  </a:schemeClr>
                </a:solidFill>
                <a:effectLst/>
                <a:latin typeface="Google Sans Display"/>
              </a:rPr>
              <a:t>Namaste England - Simulator an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9C9C-7CB0-83B2-97E8-DD0AE9746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181600" cy="4652963"/>
          </a:xfrm>
        </p:spPr>
        <p:txBody>
          <a:bodyPr/>
          <a:lstStyle/>
          <a:p>
            <a:r>
              <a:rPr lang="en-US" sz="20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3D Bus, Ship, Truck Simulator &amp; Driving</a:t>
            </a:r>
            <a:r>
              <a:rPr lang="en-US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800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Game on Bollywood Movie released in the year 2018-2019.</a:t>
            </a:r>
          </a:p>
          <a:p>
            <a:r>
              <a:rPr lang="en-US" sz="1800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Namaste England game provides a realistic feel of driving a Bus, Jeep, Truck or even Sailing a Ship and a Boat across countries</a:t>
            </a:r>
          </a:p>
          <a:p>
            <a:r>
              <a:rPr lang="en-IN" sz="1800" dirty="0">
                <a:hlinkClick r:id="rId2"/>
              </a:rPr>
              <a:t>https://play.google.com/store/apps/details?id=com.aaryavarta.namaste.england</a:t>
            </a:r>
            <a:endParaRPr lang="en-IN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BB6AF4-A253-8E21-7CF5-1DB5776D24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4" y="1421746"/>
            <a:ext cx="4576481" cy="24713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B18C73-9960-572B-57EE-9E6C87139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5" y="4027557"/>
            <a:ext cx="4576481" cy="2784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E6EBED-96D1-4CBA-592E-A33E89ECE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54" y="4118862"/>
            <a:ext cx="4809564" cy="243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38B4-77AA-FC0D-566A-23289192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KhelFactory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5E650-F183-038D-F446-F74B2207AE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Khel Factory is the only place where you get Paid for playing your favorite Games, Our Top Games are just one click away to Earn Cash daily.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games are available in Tournament and battle mode.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Play skill games and start earning money.</a:t>
            </a:r>
          </a:p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Worked on All Game’s.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B132AB-D768-BC4E-D58F-46BC5B05AF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"/>
            <a:ext cx="2232212" cy="372035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A44D8-AAE4-BB77-7449-C2C8326A7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452" y="155295"/>
            <a:ext cx="2010761" cy="3421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9A5BF6-8A1F-BBE2-0065-F30E6039B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3760507"/>
            <a:ext cx="2319447" cy="3025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102905-EB51-A126-0AB2-93371468D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29" y="3890681"/>
            <a:ext cx="2209800" cy="32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30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E781-0FD7-102D-E172-0A523DFF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chemeClr val="accent2">
                    <a:lumMod val="75000"/>
                  </a:schemeClr>
                </a:solidFill>
                <a:effectLst/>
                <a:latin typeface="Google Sans Display"/>
              </a:rPr>
              <a:t>FirstCry PlayBees - Kids Games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EB00D-8CA4-ACAC-59D7-6718BF026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53553"/>
            <a:ext cx="5181600" cy="3523410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It's PlayBees Time!</a:t>
            </a:r>
            <a:br>
              <a:rPr lang="en-US" sz="2000" dirty="0"/>
            </a:br>
            <a:r>
              <a:rPr lang="en-US" sz="2000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Play fun games, learn to trace ABCs &amp; read books with adorable characters everyday!</a:t>
            </a:r>
          </a:p>
          <a:p>
            <a:r>
              <a:rPr lang="en-IN" sz="2000" dirty="0">
                <a:hlinkClick r:id="rId2"/>
              </a:rPr>
              <a:t>https://play.google.com/store/apps/details?id=com.firstcry.playbees.learn.grow.kids.preschool.toddler.numbers.abc.rhymes.games.stories.books&amp;hl=en_IN&amp;gl=US</a:t>
            </a:r>
            <a:endParaRPr lang="en-IN" sz="2000" dirty="0"/>
          </a:p>
          <a:p>
            <a:r>
              <a:rPr lang="en-IN" sz="2000" dirty="0"/>
              <a:t>Worked on more than 35 Games for kids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24F32B-7379-50B4-ABE5-03269C004A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33" y="1924237"/>
            <a:ext cx="2447627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F14DF-1B59-E16F-341B-88421B1E5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375" y="1924237"/>
            <a:ext cx="24476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35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26A7-661F-3902-2301-81411808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13"/>
            <a:ext cx="10515600" cy="1601476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Google Sans Display"/>
              </a:rPr>
              <a:t>XANA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32EC7-9E19-8D3A-AE3A-2FE1EB970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75765"/>
            <a:ext cx="5181600" cy="5101198"/>
          </a:xfrm>
        </p:spPr>
        <p:txBody>
          <a:bodyPr>
            <a:normAutofit/>
          </a:bodyPr>
          <a:lstStyle/>
          <a:p>
            <a:r>
              <a:rPr lang="en-US" sz="1800" b="0" i="0" dirty="0">
                <a:effectLst/>
                <a:latin typeface="Roboto" panose="02000000000000000000" pitchFamily="2" charset="0"/>
              </a:rPr>
              <a:t>XANA Metaverse is utilizing next-generation mobile based technology that allows users to experience Metaverse using multiplayer environment and interact with others using existing virtual spaces, we call it virtual words!</a:t>
            </a:r>
          </a:p>
          <a:p>
            <a:r>
              <a:rPr lang="en-US" sz="1800" b="0" i="0" dirty="0">
                <a:effectLst/>
                <a:latin typeface="Roboto" panose="02000000000000000000" pitchFamily="2" charset="0"/>
              </a:rPr>
              <a:t>It provides environment for the users to create and share interactive content with minimum efforts.</a:t>
            </a:r>
          </a:p>
          <a:p>
            <a:r>
              <a:rPr lang="en-IN" sz="1800" dirty="0">
                <a:hlinkClick r:id="rId2"/>
              </a:rPr>
              <a:t>https://play.google.com/store/apps/details?id=com.nbi.xana</a:t>
            </a:r>
            <a:endParaRPr lang="en-IN" sz="1800" dirty="0"/>
          </a:p>
          <a:p>
            <a:r>
              <a:rPr lang="en-IN" sz="1800" dirty="0"/>
              <a:t>Worked on Character and One Environment.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D7063E-76F0-508B-54CD-383DB498A6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3428999"/>
            <a:ext cx="5580527" cy="327798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5BE7F7-ABFE-CAE6-53EF-E7D19B36C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89213"/>
            <a:ext cx="5580527" cy="313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0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835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Google Sans Display</vt:lpstr>
      <vt:lpstr>Inter</vt:lpstr>
      <vt:lpstr>Roboto</vt:lpstr>
      <vt:lpstr>Office Theme</vt:lpstr>
      <vt:lpstr>Presentation On 3D/2D Games</vt:lpstr>
      <vt:lpstr>Hit N Win Cricket</vt:lpstr>
      <vt:lpstr>Ramzan Cricket</vt:lpstr>
      <vt:lpstr>Monkey Dozer</vt:lpstr>
      <vt:lpstr>Real Euro Train Simulator - 3</vt:lpstr>
      <vt:lpstr>Namaste England - Simulator an</vt:lpstr>
      <vt:lpstr>KhelFactory</vt:lpstr>
      <vt:lpstr>FirstCry PlayBees - Kids Games</vt:lpstr>
      <vt:lpstr>XANA</vt:lpstr>
      <vt:lpstr>Raheja Imperia</vt:lpstr>
      <vt:lpstr>Jumbo Game </vt:lpstr>
      <vt:lpstr>PS Technology</vt:lpstr>
      <vt:lpstr>PowerPoint Presentation</vt:lpstr>
      <vt:lpstr>Roulette Casino</vt:lpstr>
      <vt:lpstr>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3D/2D Games</dc:title>
  <dc:creator>amit soni</dc:creator>
  <cp:lastModifiedBy>amit soni</cp:lastModifiedBy>
  <cp:revision>6</cp:revision>
  <dcterms:created xsi:type="dcterms:W3CDTF">2023-04-06T19:19:13Z</dcterms:created>
  <dcterms:modified xsi:type="dcterms:W3CDTF">2023-12-01T10:05:26Z</dcterms:modified>
</cp:coreProperties>
</file>